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07200" cy="9939338"/>
  <p:custDataLst>
    <p:tags r:id="rId3"/>
  </p:custDataLst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36" y="1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E3327-5AD8-4693-ADBF-F3F0748804D3}" type="datetimeFigureOut">
              <a:rPr kumimoji="1" lang="ja-JP" altLang="en-US" smtClean="0"/>
              <a:t>2018/2/23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24FE0-5B6A-4775-853C-2BBEA28F94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0730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E3327-5AD8-4693-ADBF-F3F0748804D3}" type="datetimeFigureOut">
              <a:rPr kumimoji="1" lang="ja-JP" altLang="en-US" smtClean="0"/>
              <a:t>2018/2/23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24FE0-5B6A-4775-853C-2BBEA28F94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2725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E3327-5AD8-4693-ADBF-F3F0748804D3}" type="datetimeFigureOut">
              <a:rPr kumimoji="1" lang="ja-JP" altLang="en-US" smtClean="0"/>
              <a:t>2018/2/23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24FE0-5B6A-4775-853C-2BBEA28F94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1571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E3327-5AD8-4693-ADBF-F3F0748804D3}" type="datetimeFigureOut">
              <a:rPr kumimoji="1" lang="ja-JP" altLang="en-US" smtClean="0"/>
              <a:t>2018/2/23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24FE0-5B6A-4775-853C-2BBEA28F94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7873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E3327-5AD8-4693-ADBF-F3F0748804D3}" type="datetimeFigureOut">
              <a:rPr kumimoji="1" lang="ja-JP" altLang="en-US" smtClean="0"/>
              <a:t>2018/2/23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24FE0-5B6A-4775-853C-2BBEA28F94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5973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E3327-5AD8-4693-ADBF-F3F0748804D3}" type="datetimeFigureOut">
              <a:rPr kumimoji="1" lang="ja-JP" altLang="en-US" smtClean="0"/>
              <a:t>2018/2/23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24FE0-5B6A-4775-853C-2BBEA28F94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8834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E3327-5AD8-4693-ADBF-F3F0748804D3}" type="datetimeFigureOut">
              <a:rPr kumimoji="1" lang="ja-JP" altLang="en-US" smtClean="0"/>
              <a:t>2018/2/23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24FE0-5B6A-4775-853C-2BBEA28F94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2199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E3327-5AD8-4693-ADBF-F3F0748804D3}" type="datetimeFigureOut">
              <a:rPr kumimoji="1" lang="ja-JP" altLang="en-US" smtClean="0"/>
              <a:t>2018/2/23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24FE0-5B6A-4775-853C-2BBEA28F94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029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E3327-5AD8-4693-ADBF-F3F0748804D3}" type="datetimeFigureOut">
              <a:rPr kumimoji="1" lang="ja-JP" altLang="en-US" smtClean="0"/>
              <a:t>2018/2/23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24FE0-5B6A-4775-853C-2BBEA28F94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9154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E3327-5AD8-4693-ADBF-F3F0748804D3}" type="datetimeFigureOut">
              <a:rPr kumimoji="1" lang="ja-JP" altLang="en-US" smtClean="0"/>
              <a:t>2018/2/23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24FE0-5B6A-4775-853C-2BBEA28F94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47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E3327-5AD8-4693-ADBF-F3F0748804D3}" type="datetimeFigureOut">
              <a:rPr kumimoji="1" lang="ja-JP" altLang="en-US" smtClean="0"/>
              <a:t>2018/2/23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24FE0-5B6A-4775-853C-2BBEA28F94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5537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2E3327-5AD8-4693-ADBF-F3F0748804D3}" type="datetimeFigureOut">
              <a:rPr kumimoji="1" lang="ja-JP" altLang="en-US" smtClean="0"/>
              <a:t>2018/2/23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E24FE0-5B6A-4775-853C-2BBEA28F94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20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463391"/>
              </p:ext>
            </p:extLst>
          </p:nvPr>
        </p:nvGraphicFramePr>
        <p:xfrm>
          <a:off x="251520" y="1052735"/>
          <a:ext cx="8640960" cy="5400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/>
                <a:gridCol w="6192688"/>
              </a:tblGrid>
              <a:tr h="62236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ja-JP" altLang="en-US" sz="2400" b="1" smtClean="0">
                          <a:latin typeface="ＤＦ特太ゴシック体" panose="020B0509000000000000" pitchFamily="49" charset="-128"/>
                          <a:ea typeface="ＤＦ特太ゴシック体" panose="020B0509000000000000" pitchFamily="49" charset="-128"/>
                          <a:cs typeface="メイリオ" panose="020B0604030504040204" pitchFamily="50" charset="-128"/>
                        </a:rPr>
                        <a:t>機関名</a:t>
                      </a:r>
                      <a:endParaRPr kumimoji="1" lang="ja-JP" altLang="en-US" sz="2400" b="1" dirty="0">
                        <a:latin typeface="ＤＦ特太ゴシック体" panose="020B0509000000000000" pitchFamily="49" charset="-128"/>
                        <a:ea typeface="ＤＦ特太ゴシック体" panose="020B0509000000000000" pitchFamily="49" charset="-128"/>
                        <a:cs typeface="メイリオ" panose="020B0604030504040204" pitchFamily="50" charset="-128"/>
                      </a:endParaRPr>
                    </a:p>
                  </a:txBody>
                  <a:tcPr marL="127360" marR="127360" marT="63681" marB="63681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ja-JP" altLang="en-US" sz="2400" b="1" dirty="0" smtClean="0">
                          <a:latin typeface="ＤＦ特太ゴシック体" panose="020B0509000000000000" pitchFamily="49" charset="-128"/>
                          <a:ea typeface="ＤＦ特太ゴシック体" panose="020B0509000000000000" pitchFamily="49" charset="-128"/>
                          <a:cs typeface="メイリオ" panose="020B0604030504040204" pitchFamily="50" charset="-128"/>
                        </a:rPr>
                        <a:t>株式会社○○○○</a:t>
                      </a:r>
                      <a:endParaRPr kumimoji="1" lang="ja-JP" altLang="en-US" sz="2400" b="1" dirty="0">
                        <a:latin typeface="ＤＦ特太ゴシック体" panose="020B0509000000000000" pitchFamily="49" charset="-128"/>
                        <a:ea typeface="ＤＦ特太ゴシック体" panose="020B0509000000000000" pitchFamily="49" charset="-128"/>
                        <a:cs typeface="メイリオ" panose="020B0604030504040204" pitchFamily="50" charset="-128"/>
                      </a:endParaRPr>
                    </a:p>
                  </a:txBody>
                  <a:tcPr marL="127360" marR="127360" marT="63681" marB="63681" anchor="ctr"/>
                </a:tc>
              </a:tr>
              <a:tr h="3896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ja-JP" altLang="en-US" sz="1200" b="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所在地</a:t>
                      </a:r>
                      <a:endParaRPr kumimoji="1" lang="ja-JP" altLang="en-US" sz="1200" b="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127360" marR="127360" marT="63681" marB="63681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ja-JP" altLang="en-US" sz="1200" b="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（○○県）○○市○○○町○丁目○番地○</a:t>
                      </a:r>
                      <a:endParaRPr kumimoji="1" lang="ja-JP" altLang="en-US" sz="1200" b="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127360" marR="127360" marT="63681" marB="63681" anchor="ctr"/>
                </a:tc>
              </a:tr>
              <a:tr h="73084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ja-JP" altLang="en-US" sz="1200" b="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主な事業内容</a:t>
                      </a:r>
                      <a:endParaRPr kumimoji="1" lang="ja-JP" altLang="en-US" sz="1200" b="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127360" marR="127360" marT="63681" marB="63681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ja-JP" altLang="en-US" sz="1200" b="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・</a:t>
                      </a:r>
                      <a:endParaRPr kumimoji="1" lang="en-US" altLang="ja-JP" sz="1200" b="0" dirty="0" smtClean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ja-JP" altLang="en-US" sz="1200" b="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・</a:t>
                      </a:r>
                      <a:endParaRPr kumimoji="1" lang="en-US" altLang="ja-JP" sz="1200" b="0" dirty="0" smtClean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ja-JP" altLang="en-US" sz="1200" b="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・</a:t>
                      </a:r>
                      <a:endParaRPr kumimoji="1" lang="ja-JP" altLang="en-US" sz="1200" b="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127360" marR="127360" marT="63681" marB="63681" anchor="ctr"/>
                </a:tc>
              </a:tr>
              <a:tr h="3354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ja-JP" altLang="en-US" sz="1200" b="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資本金</a:t>
                      </a:r>
                      <a:endParaRPr kumimoji="1" lang="ja-JP" altLang="en-US" sz="1200" b="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127360" marR="127360" marT="63681" marB="63681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ja-JP" altLang="en-US" sz="1200" b="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○</a:t>
                      </a:r>
                      <a:r>
                        <a:rPr kumimoji="1" lang="en-US" altLang="ja-JP" sz="1200" b="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,</a:t>
                      </a:r>
                      <a:r>
                        <a:rPr kumimoji="1" lang="ja-JP" altLang="en-US" sz="1200" b="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○○○万円</a:t>
                      </a:r>
                      <a:endParaRPr kumimoji="1" lang="ja-JP" altLang="en-US" sz="1200" b="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127360" marR="127360" marT="63681" marB="63681" anchor="ctr"/>
                </a:tc>
              </a:tr>
              <a:tr h="3354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ja-JP" altLang="en-US" sz="1200" b="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従業者数</a:t>
                      </a:r>
                      <a:endParaRPr kumimoji="1" lang="ja-JP" altLang="en-US" sz="1200" b="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127360" marR="127360" marT="63681" marB="63681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ja-JP" altLang="en-US" sz="1200" b="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○○○○名</a:t>
                      </a:r>
                      <a:endParaRPr kumimoji="1" lang="ja-JP" altLang="en-US" sz="1200" b="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127360" marR="127360" marT="63681" marB="63681" anchor="ctr"/>
                </a:tc>
              </a:tr>
              <a:tr h="56058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参画するワーキンググループ名</a:t>
                      </a:r>
                    </a:p>
                  </a:txBody>
                  <a:tcPr marL="127360" marR="127360" marT="63681" marB="63681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kumimoji="1" lang="ja-JP" altLang="en-US" sz="1200" b="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127360" marR="127360" marT="63681" marB="63681" anchor="ctr"/>
                </a:tc>
              </a:tr>
              <a:tr h="557823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kumimoji="1" lang="ja-JP" altLang="en-US" sz="1200" b="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自動運転に関連した取組等</a:t>
                      </a:r>
                      <a:endParaRPr kumimoji="1" lang="ja-JP" altLang="en-US" sz="1200" b="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127360" marR="127360" marT="63681" marB="63681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b="0" dirty="0" smtClean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127360" marR="127360" marT="63681" marB="63681" anchor="ctr"/>
                </a:tc>
              </a:tr>
              <a:tr h="638504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kumimoji="1" lang="ja-JP" altLang="en-US" sz="1200" b="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マッチングを希望する業種・業態等</a:t>
                      </a:r>
                      <a:endParaRPr kumimoji="1" lang="ja-JP" altLang="en-US" sz="1200" b="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127360" marR="127360" marT="63681" marB="63681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b="0" dirty="0" smtClean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127360" marR="127360" marT="63681" marB="63681" anchor="ctr"/>
                </a:tc>
              </a:tr>
              <a:tr h="64710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コンソーシアムやワーキンググループに期待する取組</a:t>
                      </a:r>
                    </a:p>
                  </a:txBody>
                  <a:tcPr marL="127360" marR="127360" marT="63681" marB="63681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kumimoji="1" lang="ja-JP" altLang="en-US" sz="1200" b="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127360" marR="127360" marT="63681" marB="63681" anchor="ctr"/>
                </a:tc>
              </a:tr>
              <a:tr h="58288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ja-JP" altLang="en-US" sz="1200" b="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連絡先</a:t>
                      </a:r>
                      <a:endParaRPr kumimoji="1" lang="ja-JP" altLang="en-US" sz="1200" b="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127360" marR="127360" marT="63681" marB="63681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ja-JP" altLang="en-US" sz="1200" b="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○○○○部○○○○課○○○○係　○○○</a:t>
                      </a:r>
                      <a:r>
                        <a:rPr kumimoji="1" lang="ja-JP" altLang="en-US" sz="1200" b="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○（氏名）</a:t>
                      </a:r>
                      <a:r>
                        <a:rPr kumimoji="1" lang="ja-JP" altLang="en-US" sz="1200" b="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　　　　　　</a:t>
                      </a:r>
                      <a:endParaRPr kumimoji="1" lang="en-US" altLang="ja-JP" sz="1200" b="0" dirty="0" smtClean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en-US" altLang="ja-JP" sz="1200" b="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E-Mail:</a:t>
                      </a:r>
                    </a:p>
                  </a:txBody>
                  <a:tcPr marL="127360" marR="127360" marT="63681" marB="63681" anchor="ctr"/>
                </a:tc>
              </a:tr>
            </a:tbl>
          </a:graphicData>
        </a:graphic>
      </p:graphicFrame>
      <p:sp>
        <p:nvSpPr>
          <p:cNvPr id="3" name="ホームベース 2"/>
          <p:cNvSpPr/>
          <p:nvPr/>
        </p:nvSpPr>
        <p:spPr>
          <a:xfrm>
            <a:off x="251520" y="260648"/>
            <a:ext cx="7992888" cy="576064"/>
          </a:xfrm>
          <a:prstGeom prst="homePlate">
            <a:avLst>
              <a:gd name="adj" fmla="val 58522"/>
            </a:avLst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800" dirty="0" smtClean="0">
                <a:solidFill>
                  <a:srgbClr val="0070C0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  <a:cs typeface="メイリオ" panose="020B0604030504040204" pitchFamily="50" charset="-128"/>
              </a:rPr>
              <a:t>会員紹介</a:t>
            </a:r>
            <a:endParaRPr kumimoji="1" lang="ja-JP" altLang="en-US" sz="2800" dirty="0">
              <a:solidFill>
                <a:srgbClr val="0070C0"/>
              </a:solidFill>
              <a:latin typeface="ＤＦ特太ゴシック体" panose="020B0509000000000000" pitchFamily="49" charset="-128"/>
              <a:ea typeface="ＤＦ特太ゴシック体" panose="020B0509000000000000" pitchFamily="49" charset="-128"/>
              <a:cs typeface="メイリオ" panose="020B0604030504040204" pitchFamily="50" charset="-128"/>
            </a:endParaRPr>
          </a:p>
        </p:txBody>
      </p:sp>
      <p:sp>
        <p:nvSpPr>
          <p:cNvPr id="5" name="山形 4"/>
          <p:cNvSpPr/>
          <p:nvPr/>
        </p:nvSpPr>
        <p:spPr>
          <a:xfrm>
            <a:off x="8028384" y="260648"/>
            <a:ext cx="504056" cy="576064"/>
          </a:xfrm>
          <a:prstGeom prst="chevron">
            <a:avLst>
              <a:gd name="adj" fmla="val 66535"/>
            </a:avLst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8" name="山形 7"/>
          <p:cNvSpPr/>
          <p:nvPr/>
        </p:nvSpPr>
        <p:spPr>
          <a:xfrm>
            <a:off x="8316416" y="260648"/>
            <a:ext cx="504056" cy="576064"/>
          </a:xfrm>
          <a:prstGeom prst="chevron">
            <a:avLst>
              <a:gd name="adj" fmla="val 66535"/>
            </a:avLst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251520" y="6453336"/>
            <a:ext cx="46085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kumimoji="1"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コンソーシアムの会員間で情報共有します。</a:t>
            </a:r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02996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G" val="1fde863a-2f6e-4143-9a38-f9eabdf03052"/>
</p:tagLst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75</Words>
  <Application>Microsoft Office PowerPoint</Application>
  <PresentationFormat>画面に合わせる (4:3)</PresentationFormat>
  <Paragraphs>21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Company>愛知県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oa</dc:creator>
  <cp:lastModifiedBy>oa</cp:lastModifiedBy>
  <cp:revision>12</cp:revision>
  <cp:lastPrinted>2018-02-23T00:37:57Z</cp:lastPrinted>
  <dcterms:created xsi:type="dcterms:W3CDTF">2018-02-13T06:32:19Z</dcterms:created>
  <dcterms:modified xsi:type="dcterms:W3CDTF">2018-02-23T00:38:36Z</dcterms:modified>
</cp:coreProperties>
</file>